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3919"/>
  </p:normalViewPr>
  <p:slideViewPr>
    <p:cSldViewPr snapToGrid="0" snapToObjects="1">
      <p:cViewPr varScale="1">
        <p:scale>
          <a:sx n="69" d="100"/>
          <a:sy n="69" d="100"/>
        </p:scale>
        <p:origin x="16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8710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32182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034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99903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431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376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433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0712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3798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5375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0125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3AE3B-743B-A847-9AFD-9F33A9B3D152}" type="datetimeFigureOut">
              <a:rPr kumimoji="1" lang="zh-CN" altLang="en-US" smtClean="0"/>
              <a:t>16/4/14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9B179A-8D8F-DE40-B41F-91E2617483E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0259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小组汇报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45364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目录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一、</a:t>
            </a:r>
            <a:r>
              <a:rPr kumimoji="1" lang="en-US" altLang="zh-CN" dirty="0" smtClean="0"/>
              <a:t>R</a:t>
            </a:r>
            <a:r>
              <a:rPr kumimoji="1" lang="zh-CN" altLang="en-US" dirty="0" smtClean="0"/>
              <a:t>学习</a:t>
            </a:r>
            <a:endParaRPr kumimoji="1" lang="en-US" altLang="zh-CN" dirty="0" smtClean="0"/>
          </a:p>
          <a:p>
            <a:r>
              <a:rPr kumimoji="1" lang="zh-CN" altLang="en-US" dirty="0" smtClean="0"/>
              <a:t>二、特征粗略提取</a:t>
            </a:r>
            <a:endParaRPr kumimoji="1" lang="en-US" altLang="zh-CN" dirty="0" smtClean="0"/>
          </a:p>
          <a:p>
            <a:r>
              <a:rPr kumimoji="1" lang="zh-CN" altLang="en-US" dirty="0" smtClean="0"/>
              <a:t>三、初涉预测分析</a:t>
            </a:r>
            <a:endParaRPr kumimoji="1" lang="en-US" altLang="zh-CN" dirty="0" smtClean="0"/>
          </a:p>
          <a:p>
            <a:r>
              <a:rPr kumimoji="1" lang="zh-CN" altLang="en-US" dirty="0" smtClean="0"/>
              <a:t>四、下步工作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926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二、特征粗略提取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微博属性：是否原创、是否互动、使用终端、使用语言、微博发表的时间（日、星期几、时刻）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个人属性：用户是否受保护、粉丝数、好友数、微博数、收藏数、是否认证、所在时区、使用语言、创建日期（年、月、日、星期几、时刻）、最近一条微博的发布日期（年、月、日、星期几、时刻）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输出属性：转载数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5084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三、初涉数据分析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运用模型：</a:t>
            </a:r>
            <a:r>
              <a:rPr kumimoji="1" lang="en-US" altLang="zh-CN" dirty="0" err="1" smtClean="0"/>
              <a:t>xgboost</a:t>
            </a:r>
            <a:r>
              <a:rPr kumimoji="1" lang="zh-CN" altLang="en-US" dirty="0" smtClean="0"/>
              <a:t>、决策树、随机森林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7917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四、下步工作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排序对比</a:t>
            </a:r>
            <a:endParaRPr kumimoji="1" lang="en-US" altLang="zh-CN" dirty="0" smtClean="0"/>
          </a:p>
          <a:p>
            <a:r>
              <a:rPr kumimoji="1" lang="zh-CN" altLang="en-US" dirty="0" smtClean="0"/>
              <a:t>进一步特征</a:t>
            </a:r>
            <a:r>
              <a:rPr kumimoji="1" lang="zh-CN" altLang="en-US" dirty="0" smtClean="0"/>
              <a:t>提取</a:t>
            </a:r>
            <a:endParaRPr kumimoji="1" lang="en-US" altLang="zh-CN" dirty="0" smtClean="0"/>
          </a:p>
          <a:p>
            <a:pPr lvl="1"/>
            <a:r>
              <a:rPr lang="zh-CN" altLang="en-US" dirty="0"/>
              <a:t>用总数做预测并不合理</a:t>
            </a:r>
            <a:r>
              <a:rPr lang="zh-CN" altLang="en-US" dirty="0" smtClean="0"/>
              <a:t>，考虑</a:t>
            </a:r>
            <a:r>
              <a:rPr lang="zh-CN" altLang="en-US" dirty="0"/>
              <a:t>用日均或者粉丝均</a:t>
            </a:r>
            <a:r>
              <a:rPr lang="zh-CN" altLang="en-US" dirty="0" smtClean="0"/>
              <a:t>之类</a:t>
            </a:r>
            <a:endParaRPr lang="en-US" altLang="zh-CN" dirty="0" smtClean="0"/>
          </a:p>
          <a:p>
            <a:pPr lvl="1"/>
            <a:r>
              <a:rPr lang="zh-CN" altLang="en-US" dirty="0"/>
              <a:t>最近一条微博发表时间与该用户第一条微博时间</a:t>
            </a:r>
            <a:r>
              <a:rPr lang="zh-CN" altLang="en-US" dirty="0" smtClean="0"/>
              <a:t>差、与爬取时间的间隔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转载与</a:t>
            </a:r>
            <a:r>
              <a:rPr lang="zh-CN" altLang="en-US" dirty="0"/>
              <a:t>原创时间的间隔	</a:t>
            </a:r>
          </a:p>
          <a:p>
            <a:pPr lvl="1"/>
            <a:r>
              <a:rPr lang="zh-CN" altLang="en-US" dirty="0"/>
              <a:t>过滤掉历史均值低的</a:t>
            </a:r>
            <a:r>
              <a:rPr lang="zh-CN" altLang="en-US" dirty="0" smtClean="0"/>
              <a:t>用户</a:t>
            </a:r>
            <a:endParaRPr kumimoji="1" lang="en-US" altLang="zh-CN" dirty="0" smtClean="0"/>
          </a:p>
          <a:p>
            <a:r>
              <a:rPr kumimoji="1" lang="zh-CN" altLang="en-US" dirty="0" smtClean="0"/>
              <a:t>模型融合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8993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四、下步工作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排序对比</a:t>
            </a:r>
            <a:endParaRPr kumimoji="1" lang="en-US" altLang="zh-CN" dirty="0" smtClean="0"/>
          </a:p>
          <a:p>
            <a:r>
              <a:rPr kumimoji="1" lang="zh-CN" altLang="en-US" dirty="0" smtClean="0"/>
              <a:t>进一步特征提取</a:t>
            </a:r>
            <a:endParaRPr kumimoji="1" lang="en-US" altLang="zh-CN" dirty="0" smtClean="0"/>
          </a:p>
          <a:p>
            <a:r>
              <a:rPr kumimoji="1" lang="zh-CN" altLang="en-US" dirty="0" smtClean="0"/>
              <a:t>模型融合</a:t>
            </a:r>
            <a:endParaRPr kumimoji="1" lang="en-US" altLang="zh-CN" dirty="0" smtClean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519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四、下步工作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2262" y="1825625"/>
            <a:ext cx="714747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56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199</Words>
  <Application>Microsoft Macintosh PowerPoint</Application>
  <PresentationFormat>宽屏</PresentationFormat>
  <Paragraphs>25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DengXian</vt:lpstr>
      <vt:lpstr>DengXian Light</vt:lpstr>
      <vt:lpstr>Arial</vt:lpstr>
      <vt:lpstr>Office 主题</vt:lpstr>
      <vt:lpstr>小组汇报</vt:lpstr>
      <vt:lpstr>目录</vt:lpstr>
      <vt:lpstr>二、特征粗略提取</vt:lpstr>
      <vt:lpstr>三、初涉数据分析</vt:lpstr>
      <vt:lpstr>四、下步工作</vt:lpstr>
      <vt:lpstr>四、下步工作</vt:lpstr>
      <vt:lpstr>四、下步工作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小组汇报</dc:title>
  <dc:creator>lombl</dc:creator>
  <cp:lastModifiedBy>lombl</cp:lastModifiedBy>
  <cp:revision>4</cp:revision>
  <dcterms:created xsi:type="dcterms:W3CDTF">2016-04-14T08:51:15Z</dcterms:created>
  <dcterms:modified xsi:type="dcterms:W3CDTF">2016-04-15T01:14:43Z</dcterms:modified>
</cp:coreProperties>
</file>

<file path=docProps/thumbnail.jpeg>
</file>